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76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56DF3-C351-44C9-81CA-5FFA2BEBFAB4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6AD6C-43AC-4420-8C7F-E44580ECAC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ike\Desktop\1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6" y="0"/>
            <a:ext cx="91270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&amp;Kcy;&amp;acy;&amp;rcy;&amp;tcy;&amp;icy;&amp;ncy;&amp;kcy;&amp;icy; &amp;pcy;&amp;ocy; &amp;zcy;&amp;acy;&amp;pcy;&amp;rcy;&amp;ocy;&amp;scy;&amp;ucy; famous wom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2592288" cy="3888433"/>
          </a:xfrm>
          <a:prstGeom prst="rect">
            <a:avLst/>
          </a:prstGeom>
          <a:noFill/>
        </p:spPr>
      </p:pic>
      <p:pic>
        <p:nvPicPr>
          <p:cNvPr id="24582" name="Picture 6" descr="&amp;Kcy;&amp;acy;&amp;rcy;&amp;tcy;&amp;icy;&amp;ncy;&amp;kcy;&amp;icy; &amp;pcy;&amp;ocy; &amp;zcy;&amp;acy;&amp;pcy;&amp;rcy;&amp;ocy;&amp;scy;&amp;ucy; famous wom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3312368" cy="3323229"/>
          </a:xfrm>
          <a:prstGeom prst="rect">
            <a:avLst/>
          </a:prstGeom>
          <a:noFill/>
        </p:spPr>
      </p:pic>
      <p:pic>
        <p:nvPicPr>
          <p:cNvPr id="24584" name="Picture 8" descr="&amp;Kcy;&amp;acy;&amp;rcy;&amp;tcy;&amp;icy;&amp;ncy;&amp;kcy;&amp;icy; &amp;pcy;&amp;ocy; &amp;zcy;&amp;acy;&amp;pcy;&amp;rcy;&amp;ocy;&amp;scy;&amp;ucy; famous wom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60648"/>
            <a:ext cx="4032448" cy="3021589"/>
          </a:xfrm>
          <a:prstGeom prst="rect">
            <a:avLst/>
          </a:prstGeom>
          <a:noFill/>
        </p:spPr>
      </p:pic>
      <p:pic>
        <p:nvPicPr>
          <p:cNvPr id="24585" name="Picture 9" descr="C:\Users\Mike\Desktop\мария кюри  25 тыс изображений найдено в Яндекс.Картинках_files\64080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564904"/>
            <a:ext cx="2749698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Mike\Desktop\мария кюри  25 тыс изображений найдено в Яндекс.Картинках_files\imgaccuei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Mike\Desktop\мария кюри  25 тыс изображений найдено в Яндекс.Картинках_files\imgaccuei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81251" y="2967335"/>
            <a:ext cx="618150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Marie Curie</a:t>
            </a:r>
            <a:endParaRPr lang="ru-RU" sz="9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ike\Desktop\7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ike\Desktop\6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ike\Desktop\2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ike\Desktop\3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ike\Desktop\4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ike\Desktop\5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ike\Desktop\8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&amp;Kcy;&amp;acy;&amp;rcy;&amp;tcy;&amp;icy;&amp;ncy;&amp;kcy;&amp;icy; &amp;pcy;&amp;ocy; &amp;zcy;&amp;acy;&amp;pcy;&amp;rcy;&amp;ocy;&amp;scy;&amp;ucy; mister 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612560" cy="6905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Mike</dc:creator>
  <cp:lastModifiedBy>Mike</cp:lastModifiedBy>
  <cp:revision>2</cp:revision>
  <dcterms:created xsi:type="dcterms:W3CDTF">2017-03-02T20:34:27Z</dcterms:created>
  <dcterms:modified xsi:type="dcterms:W3CDTF">2017-03-02T20:53:26Z</dcterms:modified>
</cp:coreProperties>
</file>